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6" r:id="rId4"/>
    <p:sldId id="257" r:id="rId5"/>
    <p:sldId id="260" r:id="rId6"/>
    <p:sldId id="261" r:id="rId7"/>
    <p:sldId id="262" r:id="rId8"/>
    <p:sldId id="264" r:id="rId9"/>
    <p:sldId id="265" r:id="rId10"/>
    <p:sldId id="258" r:id="rId11"/>
    <p:sldId id="267" r:id="rId12"/>
    <p:sldId id="268" r:id="rId13"/>
    <p:sldId id="269" r:id="rId14"/>
    <p:sldId id="271" r:id="rId15"/>
    <p:sldId id="270" r:id="rId16"/>
    <p:sldId id="273" r:id="rId17"/>
    <p:sldId id="274" r:id="rId18"/>
    <p:sldId id="263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A1CDDF-1D9B-4AF0-9746-2C97CD651B30}" v="1" dt="2023-08-07T15:31:46.1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1" d="100"/>
          <a:sy n="71" d="100"/>
        </p:scale>
        <p:origin x="7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dra Caler" userId="07425adb-8e65-4a5a-b611-e0152cb615a6" providerId="ADAL" clId="{2A64E43B-387D-4826-8599-8F2241ACF7E1}"/>
    <pc:docChg chg="undo custSel addSld modSld sldOrd">
      <pc:chgData name="Audra Caler" userId="07425adb-8e65-4a5a-b611-e0152cb615a6" providerId="ADAL" clId="{2A64E43B-387D-4826-8599-8F2241ACF7E1}" dt="2023-08-03T04:31:10.137" v="663" actId="26606"/>
      <pc:docMkLst>
        <pc:docMk/>
      </pc:docMkLst>
      <pc:sldChg chg="addSp delSp modSp mod ord">
        <pc:chgData name="Audra Caler" userId="07425adb-8e65-4a5a-b611-e0152cb615a6" providerId="ADAL" clId="{2A64E43B-387D-4826-8599-8F2241ACF7E1}" dt="2023-08-03T02:55:15.648" v="539"/>
        <pc:sldMkLst>
          <pc:docMk/>
          <pc:sldMk cId="1804802389" sldId="257"/>
        </pc:sldMkLst>
        <pc:spChg chg="mod">
          <ac:chgData name="Audra Caler" userId="07425adb-8e65-4a5a-b611-e0152cb615a6" providerId="ADAL" clId="{2A64E43B-387D-4826-8599-8F2241ACF7E1}" dt="2023-08-03T02:03:57.492" v="56" actId="26606"/>
          <ac:spMkLst>
            <pc:docMk/>
            <pc:sldMk cId="1804802389" sldId="257"/>
            <ac:spMk id="2" creationId="{29FB4931-E1A4-FCD3-A186-3FD45DEEE90C}"/>
          </ac:spMkLst>
        </pc:spChg>
        <pc:spChg chg="del">
          <ac:chgData name="Audra Caler" userId="07425adb-8e65-4a5a-b611-e0152cb615a6" providerId="ADAL" clId="{2A64E43B-387D-4826-8599-8F2241ACF7E1}" dt="2023-08-03T02:03:52.940" v="55" actId="478"/>
          <ac:spMkLst>
            <pc:docMk/>
            <pc:sldMk cId="1804802389" sldId="257"/>
            <ac:spMk id="9" creationId="{6AE662DF-7769-7B9C-AEA3-717FDFF581B4}"/>
          </ac:spMkLst>
        </pc:spChg>
        <pc:spChg chg="del">
          <ac:chgData name="Audra Caler" userId="07425adb-8e65-4a5a-b611-e0152cb615a6" providerId="ADAL" clId="{2A64E43B-387D-4826-8599-8F2241ACF7E1}" dt="2023-08-03T02:03:57.492" v="56" actId="26606"/>
          <ac:spMkLst>
            <pc:docMk/>
            <pc:sldMk cId="1804802389" sldId="257"/>
            <ac:spMk id="12" creationId="{3AFE8227-C443-417B-BA91-520EB1EF4559}"/>
          </ac:spMkLst>
        </pc:spChg>
        <pc:spChg chg="del">
          <ac:chgData name="Audra Caler" userId="07425adb-8e65-4a5a-b611-e0152cb615a6" providerId="ADAL" clId="{2A64E43B-387D-4826-8599-8F2241ACF7E1}" dt="2023-08-03T02:03:57.492" v="56" actId="26606"/>
          <ac:spMkLst>
            <pc:docMk/>
            <pc:sldMk cId="1804802389" sldId="257"/>
            <ac:spMk id="14" creationId="{907741FC-B544-4A6E-B831-6789D042333D}"/>
          </ac:spMkLst>
        </pc:spChg>
        <pc:spChg chg="del">
          <ac:chgData name="Audra Caler" userId="07425adb-8e65-4a5a-b611-e0152cb615a6" providerId="ADAL" clId="{2A64E43B-387D-4826-8599-8F2241ACF7E1}" dt="2023-08-03T02:03:57.492" v="56" actId="26606"/>
          <ac:spMkLst>
            <pc:docMk/>
            <pc:sldMk cId="1804802389" sldId="257"/>
            <ac:spMk id="16" creationId="{3F0BE7ED-7814-4273-B18A-F26CC0380380}"/>
          </ac:spMkLst>
        </pc:spChg>
        <pc:spChg chg="add">
          <ac:chgData name="Audra Caler" userId="07425adb-8e65-4a5a-b611-e0152cb615a6" providerId="ADAL" clId="{2A64E43B-387D-4826-8599-8F2241ACF7E1}" dt="2023-08-03T02:03:57.492" v="56" actId="26606"/>
          <ac:spMkLst>
            <pc:docMk/>
            <pc:sldMk cId="1804802389" sldId="257"/>
            <ac:spMk id="21" creationId="{D4771268-CB57-404A-9271-370EB28F6090}"/>
          </ac:spMkLst>
        </pc:spChg>
        <pc:picChg chg="mod">
          <ac:chgData name="Audra Caler" userId="07425adb-8e65-4a5a-b611-e0152cb615a6" providerId="ADAL" clId="{2A64E43B-387D-4826-8599-8F2241ACF7E1}" dt="2023-08-03T02:03:57.492" v="56" actId="26606"/>
          <ac:picMkLst>
            <pc:docMk/>
            <pc:sldMk cId="1804802389" sldId="257"/>
            <ac:picMk id="5" creationId="{5FE02123-FD17-FB3D-F54F-468EDE17DA8F}"/>
          </ac:picMkLst>
        </pc:picChg>
      </pc:sldChg>
      <pc:sldChg chg="addSp delSp modSp mod ord setBg">
        <pc:chgData name="Audra Caler" userId="07425adb-8e65-4a5a-b611-e0152cb615a6" providerId="ADAL" clId="{2A64E43B-387D-4826-8599-8F2241ACF7E1}" dt="2023-08-03T02:55:36.185" v="541"/>
        <pc:sldMkLst>
          <pc:docMk/>
          <pc:sldMk cId="8897957" sldId="258"/>
        </pc:sldMkLst>
        <pc:spChg chg="mod">
          <ac:chgData name="Audra Caler" userId="07425adb-8e65-4a5a-b611-e0152cb615a6" providerId="ADAL" clId="{2A64E43B-387D-4826-8599-8F2241ACF7E1}" dt="2023-08-03T02:04:49.012" v="118" actId="26606"/>
          <ac:spMkLst>
            <pc:docMk/>
            <pc:sldMk cId="8897957" sldId="258"/>
            <ac:spMk id="2" creationId="{209C5FD6-0C68-C6FD-5136-BD7157766B59}"/>
          </ac:spMkLst>
        </pc:spChg>
        <pc:spChg chg="add del">
          <ac:chgData name="Audra Caler" userId="07425adb-8e65-4a5a-b611-e0152cb615a6" providerId="ADAL" clId="{2A64E43B-387D-4826-8599-8F2241ACF7E1}" dt="2023-08-03T02:04:41.123" v="117" actId="478"/>
          <ac:spMkLst>
            <pc:docMk/>
            <pc:sldMk cId="8897957" sldId="258"/>
            <ac:spMk id="9" creationId="{6D4B5441-6D28-2A7B-F7F2-FCE0220ABC39}"/>
          </ac:spMkLst>
        </pc:spChg>
        <pc:spChg chg="add del">
          <ac:chgData name="Audra Caler" userId="07425adb-8e65-4a5a-b611-e0152cb615a6" providerId="ADAL" clId="{2A64E43B-387D-4826-8599-8F2241ACF7E1}" dt="2023-08-03T02:04:49.012" v="118" actId="26606"/>
          <ac:spMkLst>
            <pc:docMk/>
            <pc:sldMk cId="8897957" sldId="258"/>
            <ac:spMk id="12" creationId="{9F79630B-0F0B-446E-A637-38FA8F61D10E}"/>
          </ac:spMkLst>
        </pc:spChg>
        <pc:spChg chg="add del">
          <ac:chgData name="Audra Caler" userId="07425adb-8e65-4a5a-b611-e0152cb615a6" providerId="ADAL" clId="{2A64E43B-387D-4826-8599-8F2241ACF7E1}" dt="2023-08-03T02:04:49.012" v="118" actId="26606"/>
          <ac:spMkLst>
            <pc:docMk/>
            <pc:sldMk cId="8897957" sldId="258"/>
            <ac:spMk id="14" creationId="{B3437C99-FC8E-4311-B48A-F0C4C329B154}"/>
          </ac:spMkLst>
        </pc:spChg>
        <pc:spChg chg="add">
          <ac:chgData name="Audra Caler" userId="07425adb-8e65-4a5a-b611-e0152cb615a6" providerId="ADAL" clId="{2A64E43B-387D-4826-8599-8F2241ACF7E1}" dt="2023-08-03T02:04:49.012" v="118" actId="26606"/>
          <ac:spMkLst>
            <pc:docMk/>
            <pc:sldMk cId="8897957" sldId="258"/>
            <ac:spMk id="19" creationId="{D4771268-CB57-404A-9271-370EB28F6090}"/>
          </ac:spMkLst>
        </pc:spChg>
        <pc:picChg chg="mod">
          <ac:chgData name="Audra Caler" userId="07425adb-8e65-4a5a-b611-e0152cb615a6" providerId="ADAL" clId="{2A64E43B-387D-4826-8599-8F2241ACF7E1}" dt="2023-08-03T02:05:01.058" v="120" actId="14100"/>
          <ac:picMkLst>
            <pc:docMk/>
            <pc:sldMk cId="8897957" sldId="258"/>
            <ac:picMk id="5" creationId="{D63CB551-5295-8C10-A484-4EF7D019FF23}"/>
          </ac:picMkLst>
        </pc:picChg>
      </pc:sldChg>
      <pc:sldChg chg="modSp mod">
        <pc:chgData name="Audra Caler" userId="07425adb-8e65-4a5a-b611-e0152cb615a6" providerId="ADAL" clId="{2A64E43B-387D-4826-8599-8F2241ACF7E1}" dt="2023-08-03T02:07:35.553" v="146" actId="20577"/>
        <pc:sldMkLst>
          <pc:docMk/>
          <pc:sldMk cId="2779428273" sldId="261"/>
        </pc:sldMkLst>
        <pc:spChg chg="mod">
          <ac:chgData name="Audra Caler" userId="07425adb-8e65-4a5a-b611-e0152cb615a6" providerId="ADAL" clId="{2A64E43B-387D-4826-8599-8F2241ACF7E1}" dt="2023-08-03T02:07:35.553" v="146" actId="20577"/>
          <ac:spMkLst>
            <pc:docMk/>
            <pc:sldMk cId="2779428273" sldId="261"/>
            <ac:spMk id="2" creationId="{1A090EDA-EC60-DE15-BD77-AD8DD37A9050}"/>
          </ac:spMkLst>
        </pc:spChg>
      </pc:sldChg>
      <pc:sldChg chg="addSp delSp modSp mod setBg">
        <pc:chgData name="Audra Caler" userId="07425adb-8e65-4a5a-b611-e0152cb615a6" providerId="ADAL" clId="{2A64E43B-387D-4826-8599-8F2241ACF7E1}" dt="2023-08-03T02:12:37.429" v="291" actId="20577"/>
        <pc:sldMkLst>
          <pc:docMk/>
          <pc:sldMk cId="1298731264" sldId="262"/>
        </pc:sldMkLst>
        <pc:spChg chg="add del mod">
          <ac:chgData name="Audra Caler" userId="07425adb-8e65-4a5a-b611-e0152cb615a6" providerId="ADAL" clId="{2A64E43B-387D-4826-8599-8F2241ACF7E1}" dt="2023-08-03T02:07:19.342" v="128" actId="26606"/>
          <ac:spMkLst>
            <pc:docMk/>
            <pc:sldMk cId="1298731264" sldId="262"/>
            <ac:spMk id="2" creationId="{0002BFC8-E297-04D5-9231-45630A4211A1}"/>
          </ac:spMkLst>
        </pc:spChg>
        <pc:spChg chg="del">
          <ac:chgData name="Audra Caler" userId="07425adb-8e65-4a5a-b611-e0152cb615a6" providerId="ADAL" clId="{2A64E43B-387D-4826-8599-8F2241ACF7E1}" dt="2023-08-03T02:06:55.154" v="121" actId="931"/>
          <ac:spMkLst>
            <pc:docMk/>
            <pc:sldMk cId="1298731264" sldId="262"/>
            <ac:spMk id="3" creationId="{252FD1A4-2B8D-8D93-8010-32CC39104C0E}"/>
          </ac:spMkLst>
        </pc:spChg>
        <pc:spChg chg="add del mod">
          <ac:chgData name="Audra Caler" userId="07425adb-8e65-4a5a-b611-e0152cb615a6" providerId="ADAL" clId="{2A64E43B-387D-4826-8599-8F2241ACF7E1}" dt="2023-08-03T02:12:37.429" v="291" actId="20577"/>
          <ac:spMkLst>
            <pc:docMk/>
            <pc:sldMk cId="1298731264" sldId="262"/>
            <ac:spMk id="9" creationId="{872214D4-116E-2054-A593-5E9ABB717E97}"/>
          </ac:spMkLst>
        </pc:spChg>
        <pc:spChg chg="add del">
          <ac:chgData name="Audra Caler" userId="07425adb-8e65-4a5a-b611-e0152cb615a6" providerId="ADAL" clId="{2A64E43B-387D-4826-8599-8F2241ACF7E1}" dt="2023-08-03T02:07:04.587" v="125" actId="26606"/>
          <ac:spMkLst>
            <pc:docMk/>
            <pc:sldMk cId="1298731264" sldId="262"/>
            <ac:spMk id="10" creationId="{16C5FA50-8D52-4617-AF91-5C7B1C8352F1}"/>
          </ac:spMkLst>
        </pc:spChg>
        <pc:spChg chg="add del">
          <ac:chgData name="Audra Caler" userId="07425adb-8e65-4a5a-b611-e0152cb615a6" providerId="ADAL" clId="{2A64E43B-387D-4826-8599-8F2241ACF7E1}" dt="2023-08-03T02:07:04.587" v="125" actId="26606"/>
          <ac:spMkLst>
            <pc:docMk/>
            <pc:sldMk cId="1298731264" sldId="262"/>
            <ac:spMk id="12" creationId="{E223798C-12AD-4B0C-A50C-D676347D67CF}"/>
          </ac:spMkLst>
        </pc:spChg>
        <pc:spChg chg="add del">
          <ac:chgData name="Audra Caler" userId="07425adb-8e65-4a5a-b611-e0152cb615a6" providerId="ADAL" clId="{2A64E43B-387D-4826-8599-8F2241ACF7E1}" dt="2023-08-03T02:07:19.342" v="127" actId="26606"/>
          <ac:spMkLst>
            <pc:docMk/>
            <pc:sldMk cId="1298731264" sldId="262"/>
            <ac:spMk id="14" creationId="{7E862DF0-097D-4BBD-A1A1-35B522C5EB97}"/>
          </ac:spMkLst>
        </pc:spChg>
        <pc:spChg chg="add del">
          <ac:chgData name="Audra Caler" userId="07425adb-8e65-4a5a-b611-e0152cb615a6" providerId="ADAL" clId="{2A64E43B-387D-4826-8599-8F2241ACF7E1}" dt="2023-08-03T02:07:19.342" v="127" actId="26606"/>
          <ac:spMkLst>
            <pc:docMk/>
            <pc:sldMk cId="1298731264" sldId="262"/>
            <ac:spMk id="15" creationId="{8950AD4C-6AF3-49F8-94E1-DBCAFB39478B}"/>
          </ac:spMkLst>
        </pc:spChg>
        <pc:spChg chg="add del">
          <ac:chgData name="Audra Caler" userId="07425adb-8e65-4a5a-b611-e0152cb615a6" providerId="ADAL" clId="{2A64E43B-387D-4826-8599-8F2241ACF7E1}" dt="2023-08-03T02:07:19.342" v="127" actId="26606"/>
          <ac:spMkLst>
            <pc:docMk/>
            <pc:sldMk cId="1298731264" sldId="262"/>
            <ac:spMk id="16" creationId="{DEAEE08D-A745-4391-9073-9E99767E09D4}"/>
          </ac:spMkLst>
        </pc:spChg>
        <pc:spChg chg="add mod">
          <ac:chgData name="Audra Caler" userId="07425adb-8e65-4a5a-b611-e0152cb615a6" providerId="ADAL" clId="{2A64E43B-387D-4826-8599-8F2241ACF7E1}" dt="2023-08-03T02:08:37.681" v="178" actId="20577"/>
          <ac:spMkLst>
            <pc:docMk/>
            <pc:sldMk cId="1298731264" sldId="262"/>
            <ac:spMk id="18" creationId="{0002BFC8-E297-04D5-9231-45630A4211A1}"/>
          </ac:spMkLst>
        </pc:spChg>
        <pc:spChg chg="add del">
          <ac:chgData name="Audra Caler" userId="07425adb-8e65-4a5a-b611-e0152cb615a6" providerId="ADAL" clId="{2A64E43B-387D-4826-8599-8F2241ACF7E1}" dt="2023-08-03T02:07:48.390" v="147" actId="26606"/>
          <ac:spMkLst>
            <pc:docMk/>
            <pc:sldMk cId="1298731264" sldId="262"/>
            <ac:spMk id="19" creationId="{7ED7575E-88D2-B771-681D-46A7E55415DD}"/>
          </ac:spMkLst>
        </pc:spChg>
        <pc:spChg chg="add">
          <ac:chgData name="Audra Caler" userId="07425adb-8e65-4a5a-b611-e0152cb615a6" providerId="ADAL" clId="{2A64E43B-387D-4826-8599-8F2241ACF7E1}" dt="2023-08-03T02:07:48.390" v="147" actId="26606"/>
          <ac:spMkLst>
            <pc:docMk/>
            <pc:sldMk cId="1298731264" sldId="262"/>
            <ac:spMk id="25" creationId="{2B97F24A-32CE-4C1C-A50D-3016B394DCFB}"/>
          </ac:spMkLst>
        </pc:spChg>
        <pc:spChg chg="add">
          <ac:chgData name="Audra Caler" userId="07425adb-8e65-4a5a-b611-e0152cb615a6" providerId="ADAL" clId="{2A64E43B-387D-4826-8599-8F2241ACF7E1}" dt="2023-08-03T02:07:48.390" v="147" actId="26606"/>
          <ac:spMkLst>
            <pc:docMk/>
            <pc:sldMk cId="1298731264" sldId="262"/>
            <ac:spMk id="27" creationId="{CD8B4F24-440B-49E9-B85D-733523DC064B}"/>
          </ac:spMkLst>
        </pc:spChg>
        <pc:picChg chg="add mod ord">
          <ac:chgData name="Audra Caler" userId="07425adb-8e65-4a5a-b611-e0152cb615a6" providerId="ADAL" clId="{2A64E43B-387D-4826-8599-8F2241ACF7E1}" dt="2023-08-03T02:07:48.390" v="147" actId="26606"/>
          <ac:picMkLst>
            <pc:docMk/>
            <pc:sldMk cId="1298731264" sldId="262"/>
            <ac:picMk id="5" creationId="{3C939D16-27EC-8F66-3695-3FFECDD6CF96}"/>
          </ac:picMkLst>
        </pc:picChg>
        <pc:cxnChg chg="add del">
          <ac:chgData name="Audra Caler" userId="07425adb-8e65-4a5a-b611-e0152cb615a6" providerId="ADAL" clId="{2A64E43B-387D-4826-8599-8F2241ACF7E1}" dt="2023-08-03T02:07:48.390" v="147" actId="26606"/>
          <ac:cxnSpMkLst>
            <pc:docMk/>
            <pc:sldMk cId="1298731264" sldId="262"/>
            <ac:cxnSpMk id="20" creationId="{249EDD1B-F94D-B4E6-ACAA-566B9A26FDE3}"/>
          </ac:cxnSpMkLst>
        </pc:cxnChg>
      </pc:sldChg>
      <pc:sldChg chg="addSp delSp modSp new mod ord setBg">
        <pc:chgData name="Audra Caler" userId="07425adb-8e65-4a5a-b611-e0152cb615a6" providerId="ADAL" clId="{2A64E43B-387D-4826-8599-8F2241ACF7E1}" dt="2023-08-03T04:07:47.826" v="650"/>
        <pc:sldMkLst>
          <pc:docMk/>
          <pc:sldMk cId="1214999361" sldId="263"/>
        </pc:sldMkLst>
        <pc:spChg chg="del">
          <ac:chgData name="Audra Caler" userId="07425adb-8e65-4a5a-b611-e0152cb615a6" providerId="ADAL" clId="{2A64E43B-387D-4826-8599-8F2241ACF7E1}" dt="2023-08-03T02:14:15.132" v="296" actId="26606"/>
          <ac:spMkLst>
            <pc:docMk/>
            <pc:sldMk cId="1214999361" sldId="263"/>
            <ac:spMk id="2" creationId="{CB2CCC86-BDA4-95C4-8E96-1C0C1BFD2DF0}"/>
          </ac:spMkLst>
        </pc:spChg>
        <pc:spChg chg="del">
          <ac:chgData name="Audra Caler" userId="07425adb-8e65-4a5a-b611-e0152cb615a6" providerId="ADAL" clId="{2A64E43B-387D-4826-8599-8F2241ACF7E1}" dt="2023-08-03T02:14:07.536" v="293" actId="931"/>
          <ac:spMkLst>
            <pc:docMk/>
            <pc:sldMk cId="1214999361" sldId="263"/>
            <ac:spMk id="3" creationId="{984A462C-D072-4F63-46AC-8B076057257A}"/>
          </ac:spMkLst>
        </pc:spChg>
        <pc:spChg chg="add">
          <ac:chgData name="Audra Caler" userId="07425adb-8e65-4a5a-b611-e0152cb615a6" providerId="ADAL" clId="{2A64E43B-387D-4826-8599-8F2241ACF7E1}" dt="2023-08-03T02:14:15.132" v="296" actId="26606"/>
          <ac:spMkLst>
            <pc:docMk/>
            <pc:sldMk cId="1214999361" sldId="263"/>
            <ac:spMk id="10" creationId="{42A4FC2C-047E-45A5-965D-8E1E3BF09BC6}"/>
          </ac:spMkLst>
        </pc:spChg>
        <pc:picChg chg="add mod">
          <ac:chgData name="Audra Caler" userId="07425adb-8e65-4a5a-b611-e0152cb615a6" providerId="ADAL" clId="{2A64E43B-387D-4826-8599-8F2241ACF7E1}" dt="2023-08-03T02:14:15.132" v="296" actId="26606"/>
          <ac:picMkLst>
            <pc:docMk/>
            <pc:sldMk cId="1214999361" sldId="263"/>
            <ac:picMk id="5" creationId="{BE4FFEF4-6F3B-71B6-5118-C62593E15323}"/>
          </ac:picMkLst>
        </pc:picChg>
      </pc:sldChg>
      <pc:sldChg chg="addSp delSp modSp new mod setBg">
        <pc:chgData name="Audra Caler" userId="07425adb-8e65-4a5a-b611-e0152cb615a6" providerId="ADAL" clId="{2A64E43B-387D-4826-8599-8F2241ACF7E1}" dt="2023-08-03T02:28:11.406" v="324" actId="20577"/>
        <pc:sldMkLst>
          <pc:docMk/>
          <pc:sldMk cId="2548878175" sldId="264"/>
        </pc:sldMkLst>
        <pc:spChg chg="mod ord">
          <ac:chgData name="Audra Caler" userId="07425adb-8e65-4a5a-b611-e0152cb615a6" providerId="ADAL" clId="{2A64E43B-387D-4826-8599-8F2241ACF7E1}" dt="2023-08-03T02:28:11.406" v="324" actId="20577"/>
          <ac:spMkLst>
            <pc:docMk/>
            <pc:sldMk cId="2548878175" sldId="264"/>
            <ac:spMk id="2" creationId="{48284D44-F878-A849-CDF0-2B3DDC579F97}"/>
          </ac:spMkLst>
        </pc:spChg>
        <pc:spChg chg="del">
          <ac:chgData name="Audra Caler" userId="07425adb-8e65-4a5a-b611-e0152cb615a6" providerId="ADAL" clId="{2A64E43B-387D-4826-8599-8F2241ACF7E1}" dt="2023-08-03T02:16:30.584" v="298" actId="931"/>
          <ac:spMkLst>
            <pc:docMk/>
            <pc:sldMk cId="2548878175" sldId="264"/>
            <ac:spMk id="3" creationId="{90C3956D-E5B7-8F75-4E05-1EAF992531A6}"/>
          </ac:spMkLst>
        </pc:spChg>
        <pc:spChg chg="add">
          <ac:chgData name="Audra Caler" userId="07425adb-8e65-4a5a-b611-e0152cb615a6" providerId="ADAL" clId="{2A64E43B-387D-4826-8599-8F2241ACF7E1}" dt="2023-08-03T02:28:00.729" v="301" actId="26606"/>
          <ac:spMkLst>
            <pc:docMk/>
            <pc:sldMk cId="2548878175" sldId="264"/>
            <ac:spMk id="10" creationId="{37C89E4B-3C9F-44B9-8B86-D9E3D112D8EC}"/>
          </ac:spMkLst>
        </pc:spChg>
        <pc:picChg chg="add mod">
          <ac:chgData name="Audra Caler" userId="07425adb-8e65-4a5a-b611-e0152cb615a6" providerId="ADAL" clId="{2A64E43B-387D-4826-8599-8F2241ACF7E1}" dt="2023-08-03T02:28:00.729" v="301" actId="26606"/>
          <ac:picMkLst>
            <pc:docMk/>
            <pc:sldMk cId="2548878175" sldId="264"/>
            <ac:picMk id="5" creationId="{4E7151F9-D543-BC5D-628F-58785DA41AD1}"/>
          </ac:picMkLst>
        </pc:picChg>
        <pc:cxnChg chg="add">
          <ac:chgData name="Audra Caler" userId="07425adb-8e65-4a5a-b611-e0152cb615a6" providerId="ADAL" clId="{2A64E43B-387D-4826-8599-8F2241ACF7E1}" dt="2023-08-03T02:28:00.729" v="301" actId="26606"/>
          <ac:cxnSpMkLst>
            <pc:docMk/>
            <pc:sldMk cId="2548878175" sldId="264"/>
            <ac:cxnSpMk id="12" creationId="{AA2EAA10-076F-46BD-8F0F-B9A2FB77A85C}"/>
          </ac:cxnSpMkLst>
        </pc:cxnChg>
        <pc:cxnChg chg="add">
          <ac:chgData name="Audra Caler" userId="07425adb-8e65-4a5a-b611-e0152cb615a6" providerId="ADAL" clId="{2A64E43B-387D-4826-8599-8F2241ACF7E1}" dt="2023-08-03T02:28:00.729" v="301" actId="26606"/>
          <ac:cxnSpMkLst>
            <pc:docMk/>
            <pc:sldMk cId="2548878175" sldId="264"/>
            <ac:cxnSpMk id="14" creationId="{D891E407-403B-4764-86C9-33A56D3BCAA3}"/>
          </ac:cxnSpMkLst>
        </pc:cxnChg>
      </pc:sldChg>
      <pc:sldChg chg="addSp delSp modSp new mod setBg">
        <pc:chgData name="Audra Caler" userId="07425adb-8e65-4a5a-b611-e0152cb615a6" providerId="ADAL" clId="{2A64E43B-387D-4826-8599-8F2241ACF7E1}" dt="2023-08-03T02:32:10.495" v="392" actId="14100"/>
        <pc:sldMkLst>
          <pc:docMk/>
          <pc:sldMk cId="1389432666" sldId="265"/>
        </pc:sldMkLst>
        <pc:spChg chg="add del">
          <ac:chgData name="Audra Caler" userId="07425adb-8e65-4a5a-b611-e0152cb615a6" providerId="ADAL" clId="{2A64E43B-387D-4826-8599-8F2241ACF7E1}" dt="2023-08-03T02:29:35.075" v="331" actId="26606"/>
          <ac:spMkLst>
            <pc:docMk/>
            <pc:sldMk cId="1389432666" sldId="265"/>
            <ac:spMk id="2" creationId="{9ED04A89-01FC-E216-9EA3-FE5A7766601B}"/>
          </ac:spMkLst>
        </pc:spChg>
        <pc:spChg chg="del">
          <ac:chgData name="Audra Caler" userId="07425adb-8e65-4a5a-b611-e0152cb615a6" providerId="ADAL" clId="{2A64E43B-387D-4826-8599-8F2241ACF7E1}" dt="2023-08-03T02:29:06.037" v="326" actId="931"/>
          <ac:spMkLst>
            <pc:docMk/>
            <pc:sldMk cId="1389432666" sldId="265"/>
            <ac:spMk id="3" creationId="{1ABF891B-FE02-CBCD-D46C-194E642B71C8}"/>
          </ac:spMkLst>
        </pc:spChg>
        <pc:spChg chg="add mod">
          <ac:chgData name="Audra Caler" userId="07425adb-8e65-4a5a-b611-e0152cb615a6" providerId="ADAL" clId="{2A64E43B-387D-4826-8599-8F2241ACF7E1}" dt="2023-08-03T02:32:02.180" v="391" actId="1076"/>
          <ac:spMkLst>
            <pc:docMk/>
            <pc:sldMk cId="1389432666" sldId="265"/>
            <ac:spMk id="7" creationId="{9ED04A89-01FC-E216-9EA3-FE5A7766601B}"/>
          </ac:spMkLst>
        </pc:spChg>
        <pc:spChg chg="add del">
          <ac:chgData name="Audra Caler" userId="07425adb-8e65-4a5a-b611-e0152cb615a6" providerId="ADAL" clId="{2A64E43B-387D-4826-8599-8F2241ACF7E1}" dt="2023-08-03T02:29:59.928" v="364" actId="26606"/>
          <ac:spMkLst>
            <pc:docMk/>
            <pc:sldMk cId="1389432666" sldId="265"/>
            <ac:spMk id="9" creationId="{D0BB779D-7D80-A8BE-FEDF-245A817581C4}"/>
          </ac:spMkLst>
        </pc:spChg>
        <pc:spChg chg="add del">
          <ac:chgData name="Audra Caler" userId="07425adb-8e65-4a5a-b611-e0152cb615a6" providerId="ADAL" clId="{2A64E43B-387D-4826-8599-8F2241ACF7E1}" dt="2023-08-03T02:29:59.928" v="364" actId="26606"/>
          <ac:spMkLst>
            <pc:docMk/>
            <pc:sldMk cId="1389432666" sldId="265"/>
            <ac:spMk id="12" creationId="{2B97F24A-32CE-4C1C-A50D-3016B394DCFB}"/>
          </ac:spMkLst>
        </pc:spChg>
        <pc:spChg chg="add del">
          <ac:chgData name="Audra Caler" userId="07425adb-8e65-4a5a-b611-e0152cb615a6" providerId="ADAL" clId="{2A64E43B-387D-4826-8599-8F2241ACF7E1}" dt="2023-08-03T02:29:59.928" v="364" actId="26606"/>
          <ac:spMkLst>
            <pc:docMk/>
            <pc:sldMk cId="1389432666" sldId="265"/>
            <ac:spMk id="14" creationId="{CD8B4F24-440B-49E9-B85D-733523DC064B}"/>
          </ac:spMkLst>
        </pc:spChg>
        <pc:spChg chg="add">
          <ac:chgData name="Audra Caler" userId="07425adb-8e65-4a5a-b611-e0152cb615a6" providerId="ADAL" clId="{2A64E43B-387D-4826-8599-8F2241ACF7E1}" dt="2023-08-03T02:29:59.928" v="364" actId="26606"/>
          <ac:spMkLst>
            <pc:docMk/>
            <pc:sldMk cId="1389432666" sldId="265"/>
            <ac:spMk id="19" creationId="{D4771268-CB57-404A-9271-370EB28F6090}"/>
          </ac:spMkLst>
        </pc:spChg>
        <pc:picChg chg="add mod">
          <ac:chgData name="Audra Caler" userId="07425adb-8e65-4a5a-b611-e0152cb615a6" providerId="ADAL" clId="{2A64E43B-387D-4826-8599-8F2241ACF7E1}" dt="2023-08-03T02:32:10.495" v="392" actId="14100"/>
          <ac:picMkLst>
            <pc:docMk/>
            <pc:sldMk cId="1389432666" sldId="265"/>
            <ac:picMk id="5" creationId="{92E000A5-9BDD-BCFA-E131-3BAE34F267AD}"/>
          </ac:picMkLst>
        </pc:picChg>
      </pc:sldChg>
      <pc:sldChg chg="addSp delSp modSp new mod">
        <pc:chgData name="Audra Caler" userId="07425adb-8e65-4a5a-b611-e0152cb615a6" providerId="ADAL" clId="{2A64E43B-387D-4826-8599-8F2241ACF7E1}" dt="2023-08-03T02:53:45.202" v="535" actId="207"/>
        <pc:sldMkLst>
          <pc:docMk/>
          <pc:sldMk cId="3616668386" sldId="266"/>
        </pc:sldMkLst>
        <pc:spChg chg="del">
          <ac:chgData name="Audra Caler" userId="07425adb-8e65-4a5a-b611-e0152cb615a6" providerId="ADAL" clId="{2A64E43B-387D-4826-8599-8F2241ACF7E1}" dt="2023-08-03T02:50:03.650" v="500" actId="478"/>
          <ac:spMkLst>
            <pc:docMk/>
            <pc:sldMk cId="3616668386" sldId="266"/>
            <ac:spMk id="2" creationId="{3D1CF9B4-EA11-2D87-E6BB-7BC40D63D76D}"/>
          </ac:spMkLst>
        </pc:spChg>
        <pc:spChg chg="mod">
          <ac:chgData name="Audra Caler" userId="07425adb-8e65-4a5a-b611-e0152cb615a6" providerId="ADAL" clId="{2A64E43B-387D-4826-8599-8F2241ACF7E1}" dt="2023-08-03T02:53:45.202" v="535" actId="207"/>
          <ac:spMkLst>
            <pc:docMk/>
            <pc:sldMk cId="3616668386" sldId="266"/>
            <ac:spMk id="3" creationId="{755A9F17-4899-B23E-4FE6-E98CF078069D}"/>
          </ac:spMkLst>
        </pc:spChg>
        <pc:spChg chg="add del">
          <ac:chgData name="Audra Caler" userId="07425adb-8e65-4a5a-b611-e0152cb615a6" providerId="ADAL" clId="{2A64E43B-387D-4826-8599-8F2241ACF7E1}" dt="2023-08-03T02:50:08.156" v="501" actId="478"/>
          <ac:spMkLst>
            <pc:docMk/>
            <pc:sldMk cId="3616668386" sldId="266"/>
            <ac:spMk id="4" creationId="{533FDF31-5985-FD0F-EA18-22201CF69626}"/>
          </ac:spMkLst>
        </pc:spChg>
        <pc:picChg chg="add del ord">
          <ac:chgData name="Audra Caler" userId="07425adb-8e65-4a5a-b611-e0152cb615a6" providerId="ADAL" clId="{2A64E43B-387D-4826-8599-8F2241ACF7E1}" dt="2023-08-03T02:49:54.766" v="499" actId="478"/>
          <ac:picMkLst>
            <pc:docMk/>
            <pc:sldMk cId="3616668386" sldId="266"/>
            <ac:picMk id="5" creationId="{1450B2B7-623D-FC92-9AE0-A53AAFAD72E9}"/>
          </ac:picMkLst>
        </pc:picChg>
      </pc:sldChg>
      <pc:sldChg chg="addSp delSp modSp new mod setBg">
        <pc:chgData name="Audra Caler" userId="07425adb-8e65-4a5a-b611-e0152cb615a6" providerId="ADAL" clId="{2A64E43B-387D-4826-8599-8F2241ACF7E1}" dt="2023-08-03T03:03:47.856" v="544" actId="26606"/>
        <pc:sldMkLst>
          <pc:docMk/>
          <pc:sldMk cId="3733212081" sldId="267"/>
        </pc:sldMkLst>
        <pc:spChg chg="del">
          <ac:chgData name="Audra Caler" userId="07425adb-8e65-4a5a-b611-e0152cb615a6" providerId="ADAL" clId="{2A64E43B-387D-4826-8599-8F2241ACF7E1}" dt="2023-08-03T03:03:47.856" v="544" actId="26606"/>
          <ac:spMkLst>
            <pc:docMk/>
            <pc:sldMk cId="3733212081" sldId="267"/>
            <ac:spMk id="2" creationId="{F98BB31F-A507-5D78-F4A7-8474524AB653}"/>
          </ac:spMkLst>
        </pc:spChg>
        <pc:spChg chg="del">
          <ac:chgData name="Audra Caler" userId="07425adb-8e65-4a5a-b611-e0152cb615a6" providerId="ADAL" clId="{2A64E43B-387D-4826-8599-8F2241ACF7E1}" dt="2023-08-03T03:03:40.777" v="543"/>
          <ac:spMkLst>
            <pc:docMk/>
            <pc:sldMk cId="3733212081" sldId="267"/>
            <ac:spMk id="3" creationId="{3D26AAF4-FD7F-8DFA-7F0F-D21A6528D5BB}"/>
          </ac:spMkLst>
        </pc:spChg>
        <pc:picChg chg="add mod">
          <ac:chgData name="Audra Caler" userId="07425adb-8e65-4a5a-b611-e0152cb615a6" providerId="ADAL" clId="{2A64E43B-387D-4826-8599-8F2241ACF7E1}" dt="2023-08-03T03:03:47.856" v="544" actId="26606"/>
          <ac:picMkLst>
            <pc:docMk/>
            <pc:sldMk cId="3733212081" sldId="267"/>
            <ac:picMk id="1026" creationId="{6486DAEB-CDD2-C23E-C7B6-8E49D329F183}"/>
          </ac:picMkLst>
        </pc:picChg>
      </pc:sldChg>
      <pc:sldChg chg="addSp delSp modSp new mod setBg">
        <pc:chgData name="Audra Caler" userId="07425adb-8e65-4a5a-b611-e0152cb615a6" providerId="ADAL" clId="{2A64E43B-387D-4826-8599-8F2241ACF7E1}" dt="2023-08-03T03:24:52.420" v="593" actId="166"/>
        <pc:sldMkLst>
          <pc:docMk/>
          <pc:sldMk cId="1788544580" sldId="268"/>
        </pc:sldMkLst>
        <pc:spChg chg="mod ord">
          <ac:chgData name="Audra Caler" userId="07425adb-8e65-4a5a-b611-e0152cb615a6" providerId="ADAL" clId="{2A64E43B-387D-4826-8599-8F2241ACF7E1}" dt="2023-08-03T03:24:46.126" v="592" actId="1076"/>
          <ac:spMkLst>
            <pc:docMk/>
            <pc:sldMk cId="1788544580" sldId="268"/>
            <ac:spMk id="2" creationId="{A8301E14-61D8-D0D5-C0D7-CACD126531A8}"/>
          </ac:spMkLst>
        </pc:spChg>
        <pc:spChg chg="del">
          <ac:chgData name="Audra Caler" userId="07425adb-8e65-4a5a-b611-e0152cb615a6" providerId="ADAL" clId="{2A64E43B-387D-4826-8599-8F2241ACF7E1}" dt="2023-08-03T03:13:06.885" v="546"/>
          <ac:spMkLst>
            <pc:docMk/>
            <pc:sldMk cId="1788544580" sldId="268"/>
            <ac:spMk id="3" creationId="{AFF0B9AF-2375-1B3D-E126-8B71C8FE7059}"/>
          </ac:spMkLst>
        </pc:spChg>
        <pc:spChg chg="add del mod">
          <ac:chgData name="Audra Caler" userId="07425adb-8e65-4a5a-b611-e0152cb615a6" providerId="ADAL" clId="{2A64E43B-387D-4826-8599-8F2241ACF7E1}" dt="2023-08-03T03:13:17.078" v="547"/>
          <ac:spMkLst>
            <pc:docMk/>
            <pc:sldMk cId="1788544580" sldId="268"/>
            <ac:spMk id="4" creationId="{72448EAD-0C6E-9844-E831-217A7E7CD99F}"/>
          </ac:spMkLst>
        </pc:spChg>
        <pc:spChg chg="add del mod ord">
          <ac:chgData name="Audra Caler" userId="07425adb-8e65-4a5a-b611-e0152cb615a6" providerId="ADAL" clId="{2A64E43B-387D-4826-8599-8F2241ACF7E1}" dt="2023-08-03T03:24:16.746" v="588" actId="26606"/>
          <ac:spMkLst>
            <pc:docMk/>
            <pc:sldMk cId="1788544580" sldId="268"/>
            <ac:spMk id="9" creationId="{1419BB32-D096-3348-2F1B-F9D70FD69EE5}"/>
          </ac:spMkLst>
        </pc:spChg>
        <pc:spChg chg="add del">
          <ac:chgData name="Audra Caler" userId="07425adb-8e65-4a5a-b611-e0152cb615a6" providerId="ADAL" clId="{2A64E43B-387D-4826-8599-8F2241ACF7E1}" dt="2023-08-03T03:23:01.375" v="555" actId="26606"/>
          <ac:spMkLst>
            <pc:docMk/>
            <pc:sldMk cId="1788544580" sldId="268"/>
            <ac:spMk id="12" creationId="{04812C46-200A-4DEB-A05E-3ED6C68C2387}"/>
          </ac:spMkLst>
        </pc:spChg>
        <pc:spChg chg="add del">
          <ac:chgData name="Audra Caler" userId="07425adb-8e65-4a5a-b611-e0152cb615a6" providerId="ADAL" clId="{2A64E43B-387D-4826-8599-8F2241ACF7E1}" dt="2023-08-03T03:23:01.375" v="555" actId="26606"/>
          <ac:spMkLst>
            <pc:docMk/>
            <pc:sldMk cId="1788544580" sldId="268"/>
            <ac:spMk id="14" creationId="{D1EA859B-E555-4109-94F3-6700E046E008}"/>
          </ac:spMkLst>
        </pc:spChg>
        <pc:spChg chg="add del">
          <ac:chgData name="Audra Caler" userId="07425adb-8e65-4a5a-b611-e0152cb615a6" providerId="ADAL" clId="{2A64E43B-387D-4826-8599-8F2241ACF7E1}" dt="2023-08-03T03:22:50.950" v="552" actId="26606"/>
          <ac:spMkLst>
            <pc:docMk/>
            <pc:sldMk cId="1788544580" sldId="268"/>
            <ac:spMk id="19" creationId="{3AFE8227-C443-417B-BA91-520EB1EF4559}"/>
          </ac:spMkLst>
        </pc:spChg>
        <pc:spChg chg="add del">
          <ac:chgData name="Audra Caler" userId="07425adb-8e65-4a5a-b611-e0152cb615a6" providerId="ADAL" clId="{2A64E43B-387D-4826-8599-8F2241ACF7E1}" dt="2023-08-03T03:22:50.950" v="552" actId="26606"/>
          <ac:spMkLst>
            <pc:docMk/>
            <pc:sldMk cId="1788544580" sldId="268"/>
            <ac:spMk id="21" creationId="{907741FC-B544-4A6E-B831-6789D042333D}"/>
          </ac:spMkLst>
        </pc:spChg>
        <pc:spChg chg="add del">
          <ac:chgData name="Audra Caler" userId="07425adb-8e65-4a5a-b611-e0152cb615a6" providerId="ADAL" clId="{2A64E43B-387D-4826-8599-8F2241ACF7E1}" dt="2023-08-03T03:22:50.950" v="552" actId="26606"/>
          <ac:spMkLst>
            <pc:docMk/>
            <pc:sldMk cId="1788544580" sldId="268"/>
            <ac:spMk id="23" creationId="{3F0BE7ED-7814-4273-B18A-F26CC0380380}"/>
          </ac:spMkLst>
        </pc:spChg>
        <pc:spChg chg="add del">
          <ac:chgData name="Audra Caler" userId="07425adb-8e65-4a5a-b611-e0152cb615a6" providerId="ADAL" clId="{2A64E43B-387D-4826-8599-8F2241ACF7E1}" dt="2023-08-03T03:23:01.367" v="554" actId="26606"/>
          <ac:spMkLst>
            <pc:docMk/>
            <pc:sldMk cId="1788544580" sldId="268"/>
            <ac:spMk id="25" creationId="{04812C46-200A-4DEB-A05E-3ED6C68C2387}"/>
          </ac:spMkLst>
        </pc:spChg>
        <pc:spChg chg="add del">
          <ac:chgData name="Audra Caler" userId="07425adb-8e65-4a5a-b611-e0152cb615a6" providerId="ADAL" clId="{2A64E43B-387D-4826-8599-8F2241ACF7E1}" dt="2023-08-03T03:23:01.367" v="554" actId="26606"/>
          <ac:spMkLst>
            <pc:docMk/>
            <pc:sldMk cId="1788544580" sldId="268"/>
            <ac:spMk id="26" creationId="{D1EA859B-E555-4109-94F3-6700E046E008}"/>
          </ac:spMkLst>
        </pc:spChg>
        <pc:spChg chg="add">
          <ac:chgData name="Audra Caler" userId="07425adb-8e65-4a5a-b611-e0152cb615a6" providerId="ADAL" clId="{2A64E43B-387D-4826-8599-8F2241ACF7E1}" dt="2023-08-03T03:24:16.746" v="588" actId="26606"/>
          <ac:spMkLst>
            <pc:docMk/>
            <pc:sldMk cId="1788544580" sldId="268"/>
            <ac:spMk id="33" creationId="{FB5B0058-AF13-4859-B429-4EDDE2A26F7F}"/>
          </ac:spMkLst>
        </pc:spChg>
        <pc:spChg chg="add">
          <ac:chgData name="Audra Caler" userId="07425adb-8e65-4a5a-b611-e0152cb615a6" providerId="ADAL" clId="{2A64E43B-387D-4826-8599-8F2241ACF7E1}" dt="2023-08-03T03:24:16.746" v="588" actId="26606"/>
          <ac:spMkLst>
            <pc:docMk/>
            <pc:sldMk cId="1788544580" sldId="268"/>
            <ac:spMk id="37" creationId="{81BD432D-FAB3-4B5D-BF27-4DA7C75B3238}"/>
          </ac:spMkLst>
        </pc:spChg>
        <pc:picChg chg="add del mod">
          <ac:chgData name="Audra Caler" userId="07425adb-8e65-4a5a-b611-e0152cb615a6" providerId="ADAL" clId="{2A64E43B-387D-4826-8599-8F2241ACF7E1}" dt="2023-08-03T03:18:03.314" v="549" actId="478"/>
          <ac:picMkLst>
            <pc:docMk/>
            <pc:sldMk cId="1788544580" sldId="268"/>
            <ac:picMk id="5" creationId="{6361A0FF-005A-B592-C835-E84B47A57329}"/>
          </ac:picMkLst>
        </pc:picChg>
        <pc:picChg chg="add mod ord">
          <ac:chgData name="Audra Caler" userId="07425adb-8e65-4a5a-b611-e0152cb615a6" providerId="ADAL" clId="{2A64E43B-387D-4826-8599-8F2241ACF7E1}" dt="2023-08-03T03:24:52.420" v="593" actId="166"/>
          <ac:picMkLst>
            <pc:docMk/>
            <pc:sldMk cId="1788544580" sldId="268"/>
            <ac:picMk id="6" creationId="{9B58C0A4-22E4-4E0D-22E2-BAFBC80F08D3}"/>
          </ac:picMkLst>
        </pc:picChg>
        <pc:cxnChg chg="add del">
          <ac:chgData name="Audra Caler" userId="07425adb-8e65-4a5a-b611-e0152cb615a6" providerId="ADAL" clId="{2A64E43B-387D-4826-8599-8F2241ACF7E1}" dt="2023-08-03T03:24:16.746" v="588" actId="26606"/>
          <ac:cxnSpMkLst>
            <pc:docMk/>
            <pc:sldMk cId="1788544580" sldId="268"/>
            <ac:cxnSpMk id="28" creationId="{249EDD1B-F94D-B4E6-ACAA-566B9A26FDE3}"/>
          </ac:cxnSpMkLst>
        </pc:cxnChg>
        <pc:cxnChg chg="add">
          <ac:chgData name="Audra Caler" userId="07425adb-8e65-4a5a-b611-e0152cb615a6" providerId="ADAL" clId="{2A64E43B-387D-4826-8599-8F2241ACF7E1}" dt="2023-08-03T03:24:16.746" v="588" actId="26606"/>
          <ac:cxnSpMkLst>
            <pc:docMk/>
            <pc:sldMk cId="1788544580" sldId="268"/>
            <ac:cxnSpMk id="35" creationId="{07A9243D-8FC3-4B36-874B-55906B03F484}"/>
          </ac:cxnSpMkLst>
        </pc:cxnChg>
      </pc:sldChg>
      <pc:sldChg chg="addSp delSp modSp new mod setBg">
        <pc:chgData name="Audra Caler" userId="07425adb-8e65-4a5a-b611-e0152cb615a6" providerId="ADAL" clId="{2A64E43B-387D-4826-8599-8F2241ACF7E1}" dt="2023-08-03T03:37:00.972" v="601" actId="1076"/>
        <pc:sldMkLst>
          <pc:docMk/>
          <pc:sldMk cId="1900537401" sldId="269"/>
        </pc:sldMkLst>
        <pc:spChg chg="del">
          <ac:chgData name="Audra Caler" userId="07425adb-8e65-4a5a-b611-e0152cb615a6" providerId="ADAL" clId="{2A64E43B-387D-4826-8599-8F2241ACF7E1}" dt="2023-08-03T03:36:49.171" v="598" actId="26606"/>
          <ac:spMkLst>
            <pc:docMk/>
            <pc:sldMk cId="1900537401" sldId="269"/>
            <ac:spMk id="2" creationId="{F668051E-0860-47BD-D913-FE8973587E9E}"/>
          </ac:spMkLst>
        </pc:spChg>
        <pc:spChg chg="del">
          <ac:chgData name="Audra Caler" userId="07425adb-8e65-4a5a-b611-e0152cb615a6" providerId="ADAL" clId="{2A64E43B-387D-4826-8599-8F2241ACF7E1}" dt="2023-08-03T03:35:45.357" v="595"/>
          <ac:spMkLst>
            <pc:docMk/>
            <pc:sldMk cId="1900537401" sldId="269"/>
            <ac:spMk id="3" creationId="{92F9B06F-46DC-B786-1EA6-079A8328E022}"/>
          </ac:spMkLst>
        </pc:spChg>
        <pc:picChg chg="add mod">
          <ac:chgData name="Audra Caler" userId="07425adb-8e65-4a5a-b611-e0152cb615a6" providerId="ADAL" clId="{2A64E43B-387D-4826-8599-8F2241ACF7E1}" dt="2023-08-03T03:37:00.972" v="601" actId="1076"/>
          <ac:picMkLst>
            <pc:docMk/>
            <pc:sldMk cId="1900537401" sldId="269"/>
            <ac:picMk id="4" creationId="{B4F6A03A-4292-67CA-B8BF-F87843C4E70A}"/>
          </ac:picMkLst>
        </pc:picChg>
      </pc:sldChg>
      <pc:sldChg chg="addSp delSp modSp new mod setBg">
        <pc:chgData name="Audra Caler" userId="07425adb-8e65-4a5a-b611-e0152cb615a6" providerId="ADAL" clId="{2A64E43B-387D-4826-8599-8F2241ACF7E1}" dt="2023-08-03T03:58:17.540" v="605" actId="27614"/>
        <pc:sldMkLst>
          <pc:docMk/>
          <pc:sldMk cId="1474915722" sldId="270"/>
        </pc:sldMkLst>
        <pc:spChg chg="del">
          <ac:chgData name="Audra Caler" userId="07425adb-8e65-4a5a-b611-e0152cb615a6" providerId="ADAL" clId="{2A64E43B-387D-4826-8599-8F2241ACF7E1}" dt="2023-08-03T03:40:25.348" v="604" actId="26606"/>
          <ac:spMkLst>
            <pc:docMk/>
            <pc:sldMk cId="1474915722" sldId="270"/>
            <ac:spMk id="2" creationId="{8C38CC60-6E43-72F0-C0C5-9765FD4C41C6}"/>
          </ac:spMkLst>
        </pc:spChg>
        <pc:spChg chg="del">
          <ac:chgData name="Audra Caler" userId="07425adb-8e65-4a5a-b611-e0152cb615a6" providerId="ADAL" clId="{2A64E43B-387D-4826-8599-8F2241ACF7E1}" dt="2023-08-03T03:40:20.593" v="603"/>
          <ac:spMkLst>
            <pc:docMk/>
            <pc:sldMk cId="1474915722" sldId="270"/>
            <ac:spMk id="3" creationId="{E624A0B0-AABF-0553-2007-B44E9AD0B786}"/>
          </ac:spMkLst>
        </pc:spChg>
        <pc:spChg chg="add">
          <ac:chgData name="Audra Caler" userId="07425adb-8e65-4a5a-b611-e0152cb615a6" providerId="ADAL" clId="{2A64E43B-387D-4826-8599-8F2241ACF7E1}" dt="2023-08-03T03:40:25.348" v="604" actId="26606"/>
          <ac:spMkLst>
            <pc:docMk/>
            <pc:sldMk cId="1474915722" sldId="270"/>
            <ac:spMk id="9" creationId="{42A4FC2C-047E-45A5-965D-8E1E3BF09BC6}"/>
          </ac:spMkLst>
        </pc:spChg>
        <pc:picChg chg="add mod">
          <ac:chgData name="Audra Caler" userId="07425adb-8e65-4a5a-b611-e0152cb615a6" providerId="ADAL" clId="{2A64E43B-387D-4826-8599-8F2241ACF7E1}" dt="2023-08-03T03:58:17.540" v="605" actId="27614"/>
          <ac:picMkLst>
            <pc:docMk/>
            <pc:sldMk cId="1474915722" sldId="270"/>
            <ac:picMk id="4" creationId="{AD338145-7EC3-9F4E-59A3-FF00A0026212}"/>
          </ac:picMkLst>
        </pc:picChg>
      </pc:sldChg>
      <pc:sldChg chg="addSp delSp modSp new mod setBg">
        <pc:chgData name="Audra Caler" userId="07425adb-8e65-4a5a-b611-e0152cb615a6" providerId="ADAL" clId="{2A64E43B-387D-4826-8599-8F2241ACF7E1}" dt="2023-08-03T04:04:30.723" v="648" actId="478"/>
        <pc:sldMkLst>
          <pc:docMk/>
          <pc:sldMk cId="2712029887" sldId="271"/>
        </pc:sldMkLst>
        <pc:spChg chg="del">
          <ac:chgData name="Audra Caler" userId="07425adb-8e65-4a5a-b611-e0152cb615a6" providerId="ADAL" clId="{2A64E43B-387D-4826-8599-8F2241ACF7E1}" dt="2023-08-03T04:02:21.924" v="608" actId="26606"/>
          <ac:spMkLst>
            <pc:docMk/>
            <pc:sldMk cId="2712029887" sldId="271"/>
            <ac:spMk id="2" creationId="{411325A3-7FB6-EE60-0990-BC88D8F5695B}"/>
          </ac:spMkLst>
        </pc:spChg>
        <pc:spChg chg="del">
          <ac:chgData name="Audra Caler" userId="07425adb-8e65-4a5a-b611-e0152cb615a6" providerId="ADAL" clId="{2A64E43B-387D-4826-8599-8F2241ACF7E1}" dt="2023-08-03T04:02:14.234" v="607"/>
          <ac:spMkLst>
            <pc:docMk/>
            <pc:sldMk cId="2712029887" sldId="271"/>
            <ac:spMk id="3" creationId="{894D42FD-5E6B-8D88-851A-053E5E45039D}"/>
          </ac:spMkLst>
        </pc:spChg>
        <pc:spChg chg="add del mod">
          <ac:chgData name="Audra Caler" userId="07425adb-8e65-4a5a-b611-e0152cb615a6" providerId="ADAL" clId="{2A64E43B-387D-4826-8599-8F2241ACF7E1}" dt="2023-08-03T04:04:30.723" v="648" actId="478"/>
          <ac:spMkLst>
            <pc:docMk/>
            <pc:sldMk cId="2712029887" sldId="271"/>
            <ac:spMk id="6" creationId="{27AC6EA3-180A-A91E-1FA7-3938BE42A753}"/>
          </ac:spMkLst>
        </pc:spChg>
        <pc:spChg chg="add del">
          <ac:chgData name="Audra Caler" userId="07425adb-8e65-4a5a-b611-e0152cb615a6" providerId="ADAL" clId="{2A64E43B-387D-4826-8599-8F2241ACF7E1}" dt="2023-08-03T04:04:29.258" v="646" actId="26606"/>
          <ac:spMkLst>
            <pc:docMk/>
            <pc:sldMk cId="2712029887" sldId="271"/>
            <ac:spMk id="9" creationId="{42A4FC2C-047E-45A5-965D-8E1E3BF09BC6}"/>
          </ac:spMkLst>
        </pc:spChg>
        <pc:spChg chg="add del mod">
          <ac:chgData name="Audra Caler" userId="07425adb-8e65-4a5a-b611-e0152cb615a6" providerId="ADAL" clId="{2A64E43B-387D-4826-8599-8F2241ACF7E1}" dt="2023-08-03T04:04:29.258" v="646" actId="26606"/>
          <ac:spMkLst>
            <pc:docMk/>
            <pc:sldMk cId="2712029887" sldId="271"/>
            <ac:spMk id="13" creationId="{55646C42-C379-D423-B3F8-1DB9E7D8C4E4}"/>
          </ac:spMkLst>
        </pc:spChg>
        <pc:picChg chg="add del mod">
          <ac:chgData name="Audra Caler" userId="07425adb-8e65-4a5a-b611-e0152cb615a6" providerId="ADAL" clId="{2A64E43B-387D-4826-8599-8F2241ACF7E1}" dt="2023-08-03T04:04:30.723" v="648" actId="478"/>
          <ac:picMkLst>
            <pc:docMk/>
            <pc:sldMk cId="2712029887" sldId="271"/>
            <ac:picMk id="4" creationId="{F49E3D56-BFCC-39A5-7FDD-0C2F4EC189FB}"/>
          </ac:picMkLst>
        </pc:picChg>
        <pc:picChg chg="add del mod">
          <ac:chgData name="Audra Caler" userId="07425adb-8e65-4a5a-b611-e0152cb615a6" providerId="ADAL" clId="{2A64E43B-387D-4826-8599-8F2241ACF7E1}" dt="2023-08-03T04:04:29.754" v="647"/>
          <ac:picMkLst>
            <pc:docMk/>
            <pc:sldMk cId="2712029887" sldId="271"/>
            <ac:picMk id="7" creationId="{1706F806-F5D6-1399-F50A-276B300D4300}"/>
          </ac:picMkLst>
        </pc:picChg>
        <pc:cxnChg chg="add del">
          <ac:chgData name="Audra Caler" userId="07425adb-8e65-4a5a-b611-e0152cb615a6" providerId="ADAL" clId="{2A64E43B-387D-4826-8599-8F2241ACF7E1}" dt="2023-08-03T04:04:29.258" v="646" actId="26606"/>
          <ac:cxnSpMkLst>
            <pc:docMk/>
            <pc:sldMk cId="2712029887" sldId="271"/>
            <ac:cxnSpMk id="16" creationId="{249EDD1B-F94D-B4E6-ACAA-566B9A26FDE3}"/>
          </ac:cxnSpMkLst>
        </pc:cxnChg>
        <pc:cxnChg chg="add del">
          <ac:chgData name="Audra Caler" userId="07425adb-8e65-4a5a-b611-e0152cb615a6" providerId="ADAL" clId="{2A64E43B-387D-4826-8599-8F2241ACF7E1}" dt="2023-08-03T04:04:23.908" v="641" actId="26606"/>
          <ac:cxnSpMkLst>
            <pc:docMk/>
            <pc:sldMk cId="2712029887" sldId="271"/>
            <ac:cxnSpMk id="21" creationId="{249EDD1B-F94D-B4E6-ACAA-566B9A26FDE3}"/>
          </ac:cxnSpMkLst>
        </pc:cxnChg>
      </pc:sldChg>
      <pc:sldChg chg="addSp delSp modSp new mod setBg">
        <pc:chgData name="Audra Caler" userId="07425adb-8e65-4a5a-b611-e0152cb615a6" providerId="ADAL" clId="{2A64E43B-387D-4826-8599-8F2241ACF7E1}" dt="2023-08-03T04:10:33.233" v="654" actId="27614"/>
        <pc:sldMkLst>
          <pc:docMk/>
          <pc:sldMk cId="281996429" sldId="272"/>
        </pc:sldMkLst>
        <pc:spChg chg="del">
          <ac:chgData name="Audra Caler" userId="07425adb-8e65-4a5a-b611-e0152cb615a6" providerId="ADAL" clId="{2A64E43B-387D-4826-8599-8F2241ACF7E1}" dt="2023-08-03T04:10:23.428" v="653" actId="26606"/>
          <ac:spMkLst>
            <pc:docMk/>
            <pc:sldMk cId="281996429" sldId="272"/>
            <ac:spMk id="2" creationId="{312F96D0-BD87-1605-B83F-DE327A7C6300}"/>
          </ac:spMkLst>
        </pc:spChg>
        <pc:spChg chg="del">
          <ac:chgData name="Audra Caler" userId="07425adb-8e65-4a5a-b611-e0152cb615a6" providerId="ADAL" clId="{2A64E43B-387D-4826-8599-8F2241ACF7E1}" dt="2023-08-03T04:10:17.049" v="652" actId="22"/>
          <ac:spMkLst>
            <pc:docMk/>
            <pc:sldMk cId="281996429" sldId="272"/>
            <ac:spMk id="3" creationId="{6A9943CB-31DC-3EFC-ADA6-DD8A047E0191}"/>
          </ac:spMkLst>
        </pc:spChg>
        <pc:spChg chg="add">
          <ac:chgData name="Audra Caler" userId="07425adb-8e65-4a5a-b611-e0152cb615a6" providerId="ADAL" clId="{2A64E43B-387D-4826-8599-8F2241ACF7E1}" dt="2023-08-03T04:10:23.428" v="653" actId="26606"/>
          <ac:spMkLst>
            <pc:docMk/>
            <pc:sldMk cId="281996429" sldId="272"/>
            <ac:spMk id="10" creationId="{42A4FC2C-047E-45A5-965D-8E1E3BF09BC6}"/>
          </ac:spMkLst>
        </pc:spChg>
        <pc:picChg chg="add mod ord">
          <ac:chgData name="Audra Caler" userId="07425adb-8e65-4a5a-b611-e0152cb615a6" providerId="ADAL" clId="{2A64E43B-387D-4826-8599-8F2241ACF7E1}" dt="2023-08-03T04:10:33.233" v="654" actId="27614"/>
          <ac:picMkLst>
            <pc:docMk/>
            <pc:sldMk cId="281996429" sldId="272"/>
            <ac:picMk id="5" creationId="{4575F355-5B94-DCF3-6D95-EC5CB48A0A76}"/>
          </ac:picMkLst>
        </pc:picChg>
      </pc:sldChg>
      <pc:sldChg chg="addSp delSp modSp new mod setBg">
        <pc:chgData name="Audra Caler" userId="07425adb-8e65-4a5a-b611-e0152cb615a6" providerId="ADAL" clId="{2A64E43B-387D-4826-8599-8F2241ACF7E1}" dt="2023-08-03T04:24:09.981" v="660" actId="26606"/>
        <pc:sldMkLst>
          <pc:docMk/>
          <pc:sldMk cId="736519486" sldId="273"/>
        </pc:sldMkLst>
        <pc:spChg chg="del mod">
          <ac:chgData name="Audra Caler" userId="07425adb-8e65-4a5a-b611-e0152cb615a6" providerId="ADAL" clId="{2A64E43B-387D-4826-8599-8F2241ACF7E1}" dt="2023-08-03T04:24:09.981" v="660" actId="26606"/>
          <ac:spMkLst>
            <pc:docMk/>
            <pc:sldMk cId="736519486" sldId="273"/>
            <ac:spMk id="2" creationId="{16916855-5967-45ED-B582-FFF596525E4A}"/>
          </ac:spMkLst>
        </pc:spChg>
        <pc:spChg chg="del">
          <ac:chgData name="Audra Caler" userId="07425adb-8e65-4a5a-b611-e0152cb615a6" providerId="ADAL" clId="{2A64E43B-387D-4826-8599-8F2241ACF7E1}" dt="2023-08-03T04:14:52.381" v="656"/>
          <ac:spMkLst>
            <pc:docMk/>
            <pc:sldMk cId="736519486" sldId="273"/>
            <ac:spMk id="3" creationId="{9F323D16-B478-D247-9503-C966C85051E7}"/>
          </ac:spMkLst>
        </pc:spChg>
        <pc:spChg chg="add del">
          <ac:chgData name="Audra Caler" userId="07425adb-8e65-4a5a-b611-e0152cb615a6" providerId="ADAL" clId="{2A64E43B-387D-4826-8599-8F2241ACF7E1}" dt="2023-08-03T04:24:09.981" v="660" actId="26606"/>
          <ac:spMkLst>
            <pc:docMk/>
            <pc:sldMk cId="736519486" sldId="273"/>
            <ac:spMk id="8" creationId="{507A5A1D-1521-A56C-1451-ACB607B974B0}"/>
          </ac:spMkLst>
        </pc:spChg>
        <pc:spChg chg="add">
          <ac:chgData name="Audra Caler" userId="07425adb-8e65-4a5a-b611-e0152cb615a6" providerId="ADAL" clId="{2A64E43B-387D-4826-8599-8F2241ACF7E1}" dt="2023-08-03T04:24:09.981" v="660" actId="26606"/>
          <ac:spMkLst>
            <pc:docMk/>
            <pc:sldMk cId="736519486" sldId="273"/>
            <ac:spMk id="16" creationId="{42A4FC2C-047E-45A5-965D-8E1E3BF09BC6}"/>
          </ac:spMkLst>
        </pc:spChg>
        <pc:picChg chg="add del mod">
          <ac:chgData name="Audra Caler" userId="07425adb-8e65-4a5a-b611-e0152cb615a6" providerId="ADAL" clId="{2A64E43B-387D-4826-8599-8F2241ACF7E1}" dt="2023-08-03T04:15:09.815" v="658" actId="478"/>
          <ac:picMkLst>
            <pc:docMk/>
            <pc:sldMk cId="736519486" sldId="273"/>
            <ac:picMk id="4" creationId="{48A3A3AE-42C3-A023-D9F9-5C52C5EE6433}"/>
          </ac:picMkLst>
        </pc:picChg>
        <pc:picChg chg="add mod">
          <ac:chgData name="Audra Caler" userId="07425adb-8e65-4a5a-b611-e0152cb615a6" providerId="ADAL" clId="{2A64E43B-387D-4826-8599-8F2241ACF7E1}" dt="2023-08-03T04:24:09.981" v="660" actId="26606"/>
          <ac:picMkLst>
            <pc:docMk/>
            <pc:sldMk cId="736519486" sldId="273"/>
            <ac:picMk id="5" creationId="{D14FF0D3-56BF-E83B-BC5E-9107F14A110D}"/>
          </ac:picMkLst>
        </pc:picChg>
        <pc:cxnChg chg="add del">
          <ac:chgData name="Audra Caler" userId="07425adb-8e65-4a5a-b611-e0152cb615a6" providerId="ADAL" clId="{2A64E43B-387D-4826-8599-8F2241ACF7E1}" dt="2023-08-03T04:24:09.981" v="660" actId="26606"/>
          <ac:cxnSpMkLst>
            <pc:docMk/>
            <pc:sldMk cId="736519486" sldId="273"/>
            <ac:cxnSpMk id="11" creationId="{FC23E3B9-5ABF-58B3-E2B0-E9A5DAA90037}"/>
          </ac:cxnSpMkLst>
        </pc:cxnChg>
      </pc:sldChg>
      <pc:sldChg chg="addSp delSp modSp new mod setBg">
        <pc:chgData name="Audra Caler" userId="07425adb-8e65-4a5a-b611-e0152cb615a6" providerId="ADAL" clId="{2A64E43B-387D-4826-8599-8F2241ACF7E1}" dt="2023-08-03T04:31:10.137" v="663" actId="26606"/>
        <pc:sldMkLst>
          <pc:docMk/>
          <pc:sldMk cId="3919902701" sldId="274"/>
        </pc:sldMkLst>
        <pc:spChg chg="del">
          <ac:chgData name="Audra Caler" userId="07425adb-8e65-4a5a-b611-e0152cb615a6" providerId="ADAL" clId="{2A64E43B-387D-4826-8599-8F2241ACF7E1}" dt="2023-08-03T04:31:10.137" v="663" actId="26606"/>
          <ac:spMkLst>
            <pc:docMk/>
            <pc:sldMk cId="3919902701" sldId="274"/>
            <ac:spMk id="2" creationId="{F0EE37EF-0B2E-5805-DE38-9E73AB2758AE}"/>
          </ac:spMkLst>
        </pc:spChg>
        <pc:spChg chg="del">
          <ac:chgData name="Audra Caler" userId="07425adb-8e65-4a5a-b611-e0152cb615a6" providerId="ADAL" clId="{2A64E43B-387D-4826-8599-8F2241ACF7E1}" dt="2023-08-03T04:31:06.705" v="662"/>
          <ac:spMkLst>
            <pc:docMk/>
            <pc:sldMk cId="3919902701" sldId="274"/>
            <ac:spMk id="3" creationId="{1E8F8DB3-08DC-0CC5-A47D-7B5610951447}"/>
          </ac:spMkLst>
        </pc:spChg>
        <pc:spChg chg="add">
          <ac:chgData name="Audra Caler" userId="07425adb-8e65-4a5a-b611-e0152cb615a6" providerId="ADAL" clId="{2A64E43B-387D-4826-8599-8F2241ACF7E1}" dt="2023-08-03T04:31:10.137" v="663" actId="26606"/>
          <ac:spMkLst>
            <pc:docMk/>
            <pc:sldMk cId="3919902701" sldId="274"/>
            <ac:spMk id="9" creationId="{42A4FC2C-047E-45A5-965D-8E1E3BF09BC6}"/>
          </ac:spMkLst>
        </pc:spChg>
        <pc:picChg chg="add mod">
          <ac:chgData name="Audra Caler" userId="07425adb-8e65-4a5a-b611-e0152cb615a6" providerId="ADAL" clId="{2A64E43B-387D-4826-8599-8F2241ACF7E1}" dt="2023-08-03T04:31:10.137" v="663" actId="26606"/>
          <ac:picMkLst>
            <pc:docMk/>
            <pc:sldMk cId="3919902701" sldId="274"/>
            <ac:picMk id="4" creationId="{D15BE0F2-C60A-1EFF-20C9-A54EB62350BE}"/>
          </ac:picMkLst>
        </pc:picChg>
      </pc:sldChg>
    </pc:docChg>
  </pc:docChgLst>
  <pc:docChgLst>
    <pc:chgData name="Audra Caler" userId="07425adb-8e65-4a5a-b611-e0152cb615a6" providerId="ADAL" clId="{49A1CDDF-1D9B-4AF0-9746-2C97CD651B30}"/>
    <pc:docChg chg="custSel modSld">
      <pc:chgData name="Audra Caler" userId="07425adb-8e65-4a5a-b611-e0152cb615a6" providerId="ADAL" clId="{49A1CDDF-1D9B-4AF0-9746-2C97CD651B30}" dt="2023-08-07T15:31:50.487" v="2"/>
      <pc:docMkLst>
        <pc:docMk/>
      </pc:docMkLst>
      <pc:sldChg chg="addSp modSp mod setBg addAnim setClrOvrMap">
        <pc:chgData name="Audra Caler" userId="07425adb-8e65-4a5a-b611-e0152cb615a6" providerId="ADAL" clId="{49A1CDDF-1D9B-4AF0-9746-2C97CD651B30}" dt="2023-08-07T15:31:50.487" v="2"/>
        <pc:sldMkLst>
          <pc:docMk/>
          <pc:sldMk cId="226079335" sldId="256"/>
        </pc:sldMkLst>
        <pc:spChg chg="mod">
          <ac:chgData name="Audra Caler" userId="07425adb-8e65-4a5a-b611-e0152cb615a6" providerId="ADAL" clId="{49A1CDDF-1D9B-4AF0-9746-2C97CD651B30}" dt="2023-08-07T15:31:50.487" v="1" actId="26606"/>
          <ac:spMkLst>
            <pc:docMk/>
            <pc:sldMk cId="226079335" sldId="256"/>
            <ac:spMk id="2" creationId="{CCB771D2-04FC-939A-C4BE-EAFF3D24FE91}"/>
          </ac:spMkLst>
        </pc:spChg>
        <pc:spChg chg="mod">
          <ac:chgData name="Audra Caler" userId="07425adb-8e65-4a5a-b611-e0152cb615a6" providerId="ADAL" clId="{49A1CDDF-1D9B-4AF0-9746-2C97CD651B30}" dt="2023-08-07T15:31:50.487" v="1" actId="26606"/>
          <ac:spMkLst>
            <pc:docMk/>
            <pc:sldMk cId="226079335" sldId="256"/>
            <ac:spMk id="3" creationId="{ACA61622-EBC7-9B1C-B792-077D0B55EAFD}"/>
          </ac:spMkLst>
        </pc:spChg>
        <pc:spChg chg="add">
          <ac:chgData name="Audra Caler" userId="07425adb-8e65-4a5a-b611-e0152cb615a6" providerId="ADAL" clId="{49A1CDDF-1D9B-4AF0-9746-2C97CD651B30}" dt="2023-08-07T15:31:50.487" v="1" actId="26606"/>
          <ac:spMkLst>
            <pc:docMk/>
            <pc:sldMk cId="226079335" sldId="256"/>
            <ac:spMk id="10" creationId="{71B2258F-86CA-4D4D-8270-BC05FCDEBFB3}"/>
          </ac:spMkLst>
        </pc:spChg>
        <pc:picChg chg="add mod ord">
          <ac:chgData name="Audra Caler" userId="07425adb-8e65-4a5a-b611-e0152cb615a6" providerId="ADAL" clId="{49A1CDDF-1D9B-4AF0-9746-2C97CD651B30}" dt="2023-08-07T15:31:50.487" v="1" actId="26606"/>
          <ac:picMkLst>
            <pc:docMk/>
            <pc:sldMk cId="226079335" sldId="256"/>
            <ac:picMk id="5" creationId="{C72DF953-3772-86AC-997D-2C00C55AF5F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26634-FE0B-023E-24DC-7517667B4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F656D9-6600-8351-459F-EC7C79A13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C0016-94E1-7417-A06C-96F7E172D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E83E-531E-4542-B9CB-930642435EC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D2CF2-7C8D-A003-895A-0860B6EF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6A499-2F8D-57E3-9F38-E8E33BB69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2F0D8-8498-4AAB-B9CE-C53DE4757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5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315C3-6315-C611-E4D7-6DBE1C946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758A42-3861-7EC8-1215-AA263E9EB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F6C99-84ED-F899-2DC3-548FB6092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E83E-531E-4542-B9CB-930642435EC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8F99D-6274-7D54-7D3D-CD5AD4A0F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EABF4-CD05-1861-1179-62D3AF512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2F0D8-8498-4AAB-B9CE-C53DE4757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27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FB2DBF-7C41-05D0-B9B5-383DBB1B3F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2F03ED-782E-AA91-C727-9CED638DD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49CC7-F85A-DCD4-23F8-2F2AD3624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E83E-531E-4542-B9CB-930642435EC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7C3E6-8CDC-ABB5-974E-7F1842B60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0E138-F6A5-0807-DB4C-1A8D26EDC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2F0D8-8498-4AAB-B9CE-C53DE4757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34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88119-4E84-2BC5-59E0-36228C07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B0813-5B8D-CB5E-2416-3089802A2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6A821-1E34-4098-3A9F-1B7068163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E83E-531E-4542-B9CB-930642435EC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72D95-91B2-1F10-7C4E-4C21ADC90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60809-4C01-F788-9E35-8EBC67E40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2F0D8-8498-4AAB-B9CE-C53DE4757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3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E7698-1EFE-D697-A3B2-83C40F6EC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85F2E-E8D2-A9DD-D3FE-41A27E526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06D44-0440-5671-A0D5-DE5B5F4F3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E83E-531E-4542-B9CB-930642435EC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6489A-564F-90B5-3727-26D02DD75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5788C-C0E9-93CD-ED1D-5DEDF6B96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2F0D8-8498-4AAB-B9CE-C53DE4757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70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5DCDA-D268-1A7E-2E32-578A31CD5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B06C-A2CA-5C19-9FAA-CDA5E8814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0162D-A19C-1559-AAEE-6CF9D98C9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48B9F0-8185-8ABD-79C1-B44C42ED3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E83E-531E-4542-B9CB-930642435EC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1CEA65-4D10-B834-1D25-68B35B421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A976F-B126-71DF-4F27-A795ACF6F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2F0D8-8498-4AAB-B9CE-C53DE4757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16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C77C-401C-55ED-11D0-DA88621FC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A4EC8-DE8F-7F44-CEBB-2EBC62243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376FE5-6E91-D362-FF3A-06F7C107F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6B8D18-CD39-0668-EFC7-61B87FC8C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EB7379-2004-30D3-E6A6-98FB5D3B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CE3740-E998-3B11-BBC3-76B1DD888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E83E-531E-4542-B9CB-930642435EC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803493-50C1-D952-8371-707351BF4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75085-8B80-46A6-2026-9D4583CB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2F0D8-8498-4AAB-B9CE-C53DE4757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43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C7B5A-B1A6-3BB5-B522-912D7CC70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70D86A-F609-75AA-D7C1-DE3700A8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E83E-531E-4542-B9CB-930642435EC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E164F-4998-BB50-308C-BA2FF2300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F31ABD-3D93-60D2-BD05-983DF1D6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2F0D8-8498-4AAB-B9CE-C53DE4757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06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88162A-B085-421B-5884-BF0EF95DB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E83E-531E-4542-B9CB-930642435EC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842122-B236-32AA-5FE0-6D1CCC58F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6E22E-7C0E-E1E9-4565-E2DAE4EAE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2F0D8-8498-4AAB-B9CE-C53DE4757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38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D6391-988E-21E5-7DFF-2744FB499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6CB65-8DED-D6F0-E7C0-0F67D5329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9438BC-294C-1EBD-6289-5BA2B8997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2F93C-45AB-83B0-F5F6-613662FB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E83E-531E-4542-B9CB-930642435EC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CAA7A-C992-4353-3086-7CC43BCD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4B1C9-A362-53E0-42F3-F12A22A33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2F0D8-8498-4AAB-B9CE-C53DE4757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47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B92DC-344D-601C-93F1-D6183661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F03E4D-8C5F-688F-B5EC-23C1B23DB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74D6C-0CC7-37E0-A152-D28B98076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5611D-23E9-4C19-DF57-75AF34785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E83E-531E-4542-B9CB-930642435EC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F1361-B6F3-129E-46F3-33B940B4D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1D3034-B33C-6564-9789-CADEBAF4B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2F0D8-8498-4AAB-B9CE-C53DE4757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1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4E6A93-6697-48E4-53FA-0AE160DCB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C2FD2-CF84-5176-F1C0-EE07C971F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72442-8FBA-3906-E4F6-62A966A0A9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BE83E-531E-4542-B9CB-930642435EC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87D42-D676-D632-7806-5543EB4BD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D1538-7557-C27D-4A0A-A5832A8D2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2F0D8-8498-4AAB-B9CE-C53DE4757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9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erial view of a town with trees and water&#10;&#10;Description automatically generated">
            <a:extLst>
              <a:ext uri="{FF2B5EF4-FFF2-40B4-BE49-F238E27FC236}">
                <a16:creationId xmlns:a16="http://schemas.microsoft.com/office/drawing/2014/main" id="{C72DF953-3772-86AC-997D-2C00C55AF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5" b="128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B771D2-04FC-939A-C4BE-EAFF3D24F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Climate Change &amp; Wastewater/Stormwater Infrastructure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A61622-EBC7-9B1C-B792-077D0B55E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9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C5FD6-0C68-C6FD-5136-BD7157766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Camden’s Stormwater Collection System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63CB551-5295-8C10-A484-4EF7D019FF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" b="1"/>
          <a:stretch/>
        </p:blipFill>
        <p:spPr>
          <a:xfrm>
            <a:off x="4859382" y="104298"/>
            <a:ext cx="6818811" cy="645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munity Flood &amp; Storm Protection Initiative | San Mateo, CA - Official  Website">
            <a:extLst>
              <a:ext uri="{FF2B5EF4-FFF2-40B4-BE49-F238E27FC236}">
                <a16:creationId xmlns:a16="http://schemas.microsoft.com/office/drawing/2014/main" id="{6486DAEB-CDD2-C23E-C7B6-8E49D329F1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" r="-2" b="8352"/>
          <a:stretch/>
        </p:blipFill>
        <p:spPr bwMode="auto">
          <a:xfrm>
            <a:off x="-6588" y="10"/>
            <a:ext cx="1219858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212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301E14-61D8-D0D5-C0D7-CACD12653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292" y="764729"/>
            <a:ext cx="306228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Capacity Issues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3209925"/>
            <a:ext cx="97631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58C0A4-22E4-4E0D-22E2-BAFBC80F0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209" r="21508"/>
          <a:stretch/>
        </p:blipFill>
        <p:spPr>
          <a:xfrm>
            <a:off x="126205" y="160478"/>
            <a:ext cx="6977087" cy="631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44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F6A03A-4292-67CA-B8BF-F87843C4E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9207" y="427581"/>
            <a:ext cx="9633586" cy="643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37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9E3D56-BFCC-39A5-7FDD-0C2F4EC18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1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29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Graphical user interface&#10;&#10;Description automatically generated">
            <a:extLst>
              <a:ext uri="{FF2B5EF4-FFF2-40B4-BE49-F238E27FC236}">
                <a16:creationId xmlns:a16="http://schemas.microsoft.com/office/drawing/2014/main" id="{AD338145-7EC3-9F4E-59A3-FF00A0026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15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4FF0D3-56BF-E83B-BC5E-9107F14A1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28" b="2428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19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5BE0F2-C60A-1EFF-20C9-A54EB6235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02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ree, outdoor, plant, traveling&#10;&#10;Description automatically generated">
            <a:extLst>
              <a:ext uri="{FF2B5EF4-FFF2-40B4-BE49-F238E27FC236}">
                <a16:creationId xmlns:a16="http://schemas.microsoft.com/office/drawing/2014/main" id="{BE4FFEF4-6F3B-71B6-5118-C62593E15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8" b="1237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99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high angle view of a road&#10;&#10;Description automatically generated with low confidence">
            <a:extLst>
              <a:ext uri="{FF2B5EF4-FFF2-40B4-BE49-F238E27FC236}">
                <a16:creationId xmlns:a16="http://schemas.microsoft.com/office/drawing/2014/main" id="{4575F355-5B94-DCF3-6D95-EC5CB48A0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667" b="73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6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B33F9-8DC0-E0BE-A976-7B953091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map&#10;&#10;Description automatically generated">
            <a:extLst>
              <a:ext uri="{FF2B5EF4-FFF2-40B4-BE49-F238E27FC236}">
                <a16:creationId xmlns:a16="http://schemas.microsoft.com/office/drawing/2014/main" id="{E27F76E0-7336-10F8-76B9-85D900405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1"/>
            <a:ext cx="10515600" cy="6966905"/>
          </a:xfrm>
        </p:spPr>
      </p:pic>
    </p:spTree>
    <p:extLst>
      <p:ext uri="{BB962C8B-B14F-4D97-AF65-F5344CB8AC3E}">
        <p14:creationId xmlns:p14="http://schemas.microsoft.com/office/powerpoint/2010/main" val="3151470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50B2B7-623D-FC92-9AE0-A53AAFAD7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" y="0"/>
            <a:ext cx="12185702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A9F17-4899-B23E-4FE6-E98CF0780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9" y="1235676"/>
            <a:ext cx="6172200" cy="5622324"/>
          </a:xfrm>
          <a:solidFill>
            <a:srgbClr val="7F7F7F">
              <a:alpha val="69000"/>
            </a:srgbClr>
          </a:solidFill>
        </p:spPr>
        <p:txBody>
          <a:bodyPr>
            <a:normAutofit fontScale="92500" lnSpcReduction="20000"/>
          </a:bodyPr>
          <a:lstStyle/>
          <a:p>
            <a:pPr algn="l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The frequency of extreme precipitation events in Maine increased 74% between 1948 and 2011. </a:t>
            </a:r>
          </a:p>
          <a:p>
            <a:pPr algn="l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Intense storms that used to occur an average of once per 12 months now happen once per 7 months. </a:t>
            </a:r>
          </a:p>
          <a:p>
            <a:pPr algn="l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The maximum hourly rate of precipitation increased by about 35% between 2001 and 2013. </a:t>
            </a:r>
          </a:p>
          <a:p>
            <a:pPr algn="l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The frequency and intensity of extreme precipitation events are expected to continue increasing in the coming decades. </a:t>
            </a:r>
            <a:endParaRPr lang="en-US" dirty="0">
              <a:solidFill>
                <a:schemeClr val="bg1"/>
              </a:solidFill>
              <a:latin typeface="TimesNewRomanPSMT"/>
            </a:endParaRPr>
          </a:p>
          <a:p>
            <a:pPr marL="0" indent="0" algn="l">
              <a:buNone/>
            </a:pPr>
            <a:r>
              <a:rPr lang="en-US" sz="2100" dirty="0">
                <a:solidFill>
                  <a:schemeClr val="bg1"/>
                </a:solidFill>
                <a:latin typeface="TimesNewRomanPSMT"/>
              </a:rPr>
              <a:t>The University of Maine Climate and Agriculture Network</a:t>
            </a: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668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FB4931-E1A4-FCD3-A186-3FD45DEEE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Camden’s Wastewater Collection System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FE02123-FD17-FB3D-F54F-468EDE17DA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5" r="-2" b="-2"/>
          <a:stretch/>
        </p:blipFill>
        <p:spPr>
          <a:xfrm>
            <a:off x="4777316" y="750623"/>
            <a:ext cx="6780700" cy="535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02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F888573-33DA-FEAA-3EB5-EC1A464A6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4" b="21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61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90EDA-EC60-DE15-BD77-AD8DD37A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/>
              <a:t>Sewer Mains: Early 1900’s Clay Tile Pipe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Content Placeholder 10" descr="A close up of a horse's head&#10;&#10;Description automatically generated with low confidence">
            <a:extLst>
              <a:ext uri="{FF2B5EF4-FFF2-40B4-BE49-F238E27FC236}">
                <a16:creationId xmlns:a16="http://schemas.microsoft.com/office/drawing/2014/main" id="{D59BB44B-FB8C-86CF-FCCA-7D014F857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87" b="3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3" name="Picture 12" descr="A picture containing ground, outdoor, laying, weapon&#10;&#10;Description automatically generated">
            <a:extLst>
              <a:ext uri="{FF2B5EF4-FFF2-40B4-BE49-F238E27FC236}">
                <a16:creationId xmlns:a16="http://schemas.microsoft.com/office/drawing/2014/main" id="{B76540FE-7BD4-24FC-DF00-194F0DD7D4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" r="-2" b="15551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28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002BFC8-E297-04D5-9231-45630A421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9520"/>
            <a:ext cx="3653681" cy="1719072"/>
          </a:xfrm>
        </p:spPr>
        <p:txBody>
          <a:bodyPr anchor="b">
            <a:normAutofit fontScale="90000"/>
          </a:bodyPr>
          <a:lstStyle/>
          <a:p>
            <a:r>
              <a:rPr lang="en-US" sz="5400" dirty="0"/>
              <a:t>Sewer Laterals: Orangeburg 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72214D4-116E-2054-A593-5E9ABB717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Wood pulp sealed with liquified coal tar pitch</a:t>
            </a:r>
          </a:p>
        </p:txBody>
      </p:sp>
      <p:pic>
        <p:nvPicPr>
          <p:cNvPr id="5" name="Content Placeholder 4" descr="A picture containing grass, outdoor, rock&#10;&#10;Description automatically generated">
            <a:extLst>
              <a:ext uri="{FF2B5EF4-FFF2-40B4-BE49-F238E27FC236}">
                <a16:creationId xmlns:a16="http://schemas.microsoft.com/office/drawing/2014/main" id="{3C939D16-27EC-8F66-3695-3FFECDD6C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843437"/>
            <a:ext cx="6903720" cy="51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31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tree, water, river&#10;&#10;Description automatically generated">
            <a:extLst>
              <a:ext uri="{FF2B5EF4-FFF2-40B4-BE49-F238E27FC236}">
                <a16:creationId xmlns:a16="http://schemas.microsoft.com/office/drawing/2014/main" id="{4E7151F9-D543-BC5D-628F-58785DA41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84D44-F878-A849-CDF0-2B3DDC579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Sanitary Sewer Overflow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878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D04A89-01FC-E216-9EA3-FE5A77666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46" y="2061999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Sewer Backups in Homes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2E000A5-9BDD-BCFA-E131-3BAE34F26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01" y="287383"/>
            <a:ext cx="7782520" cy="6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32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122</Words>
  <Application>Microsoft Office PowerPoint</Application>
  <PresentationFormat>Widescreen</PresentationFormat>
  <Paragraphs>14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TimesNewRomanPSMT</vt:lpstr>
      <vt:lpstr>Office Theme</vt:lpstr>
      <vt:lpstr>Climate Change &amp; Wastewater/Stormwater Infrastructure</vt:lpstr>
      <vt:lpstr>PowerPoint Presentation</vt:lpstr>
      <vt:lpstr>PowerPoint Presentation</vt:lpstr>
      <vt:lpstr>Camden’s Wastewater Collection System</vt:lpstr>
      <vt:lpstr>PowerPoint Presentation</vt:lpstr>
      <vt:lpstr>Sewer Mains: Early 1900’s Clay Tile Pipe</vt:lpstr>
      <vt:lpstr>Sewer Laterals: Orangeburg </vt:lpstr>
      <vt:lpstr>Sanitary Sewer Overflow</vt:lpstr>
      <vt:lpstr>Sewer Backups in Homes</vt:lpstr>
      <vt:lpstr>Camden’s Stormwater Collection System</vt:lpstr>
      <vt:lpstr>PowerPoint Presentation</vt:lpstr>
      <vt:lpstr>Capacity 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 &amp; Wastewater/Stormwater Infrastructure</dc:title>
  <dc:creator>Audra Caler</dc:creator>
  <cp:lastModifiedBy>Audra Caler</cp:lastModifiedBy>
  <cp:revision>1</cp:revision>
  <dcterms:created xsi:type="dcterms:W3CDTF">2023-08-02T23:04:22Z</dcterms:created>
  <dcterms:modified xsi:type="dcterms:W3CDTF">2023-08-07T15:31:54Z</dcterms:modified>
</cp:coreProperties>
</file>